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745AE-4A7D-4269-AE4B-C9CD2EACE8F7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BD133-8620-4903-9A5C-7E7B153DC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gaszappers.com/wp-content/uploads/2008/08/solar_cell.png&amp;imgrefurl=http://www.gaszappers.com/2008/08/14/more-efficient-solar-cells/&amp;usg=__sqqg7eVcz2-ZFiAQIlOhaysIUtM=&amp;h=305&amp;w=341&amp;sz=196&amp;hl=en&amp;start=5&amp;tbnid=eJasGmziyq5zwM:&amp;tbnh=107&amp;tbnw=120&amp;prev=/images?q=solar+cells&amp;gbv=2&amp;hl=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38862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	Solar 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867400"/>
            <a:ext cx="6400800" cy="99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Ariel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Sanz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Trisha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Reznick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Cortney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dobe Caslon Pro" pitchFamily="18" charset="0"/>
              </a:rPr>
              <a:t>Schoenberger</a:t>
            </a:r>
            <a:r>
              <a:rPr lang="en-US" sz="2800" dirty="0" smtClean="0">
                <a:solidFill>
                  <a:schemeClr val="tx1"/>
                </a:solidFill>
                <a:latin typeface="Adobe Caslon Pro" pitchFamily="18" charset="0"/>
              </a:rPr>
              <a:t>, and Vanessa Smith</a:t>
            </a:r>
            <a:endParaRPr lang="en-US" sz="2800" dirty="0">
              <a:solidFill>
                <a:schemeClr val="tx1"/>
              </a:solidFill>
              <a:latin typeface="Adobe Caslon Pro" pitchFamily="18" charset="0"/>
            </a:endParaRPr>
          </a:p>
        </p:txBody>
      </p:sp>
      <p:pic>
        <p:nvPicPr>
          <p:cNvPr id="11266" name="Picture 2" descr="http://www.psy.ritsumei.ac.jp/~akitaoka/s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7700" y="0"/>
            <a:ext cx="2146300" cy="2146300"/>
          </a:xfrm>
          <a:prstGeom prst="rect">
            <a:avLst/>
          </a:prstGeom>
          <a:noFill/>
        </p:spPr>
      </p:pic>
      <p:pic>
        <p:nvPicPr>
          <p:cNvPr id="11268" name="Picture 4" descr="http://tvtropes.org/pmwiki/pub/images/sun-f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066800"/>
            <a:ext cx="4813300" cy="4381337"/>
          </a:xfrm>
          <a:prstGeom prst="rect">
            <a:avLst/>
          </a:prstGeom>
          <a:noFill/>
        </p:spPr>
      </p:pic>
      <p:pic>
        <p:nvPicPr>
          <p:cNvPr id="11270" name="Picture 6" descr="http://tbn0.google.com/images?q=tbn:eJasGmziyq5zwM:http://www.gaszappers.com/wp-content/uploads/2008/08/solar_cell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038600"/>
            <a:ext cx="2088972" cy="1676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37338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What Is Solar Energy?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1447800"/>
          </a:xfrm>
        </p:spPr>
        <p:txBody>
          <a:bodyPr>
            <a:noAutofit/>
          </a:bodyPr>
          <a:lstStyle/>
          <a:p>
            <a:r>
              <a:rPr lang="en-US" u="sng" dirty="0" smtClean="0">
                <a:latin typeface="Footlight MT Light" pitchFamily="18" charset="0"/>
              </a:rPr>
              <a:t>Solar energy</a:t>
            </a:r>
            <a:r>
              <a:rPr lang="en-US" dirty="0" smtClean="0">
                <a:latin typeface="Footlight MT Light" pitchFamily="18" charset="0"/>
              </a:rPr>
              <a:t> is:</a:t>
            </a:r>
          </a:p>
          <a:p>
            <a:pPr lvl="1"/>
            <a:r>
              <a:rPr lang="en-US" dirty="0" smtClean="0">
                <a:latin typeface="Footlight MT Light" pitchFamily="18" charset="0"/>
              </a:rPr>
              <a:t>Energy derived from the </a:t>
            </a:r>
            <a:r>
              <a:rPr lang="en-US" dirty="0" smtClean="0">
                <a:solidFill>
                  <a:srgbClr val="FFFF00"/>
                </a:solidFill>
                <a:latin typeface="Footlight MT Light" pitchFamily="18" charset="0"/>
              </a:rPr>
              <a:t>sun</a:t>
            </a:r>
            <a:r>
              <a:rPr lang="en-US" dirty="0" smtClean="0">
                <a:latin typeface="Footlight MT Light" pitchFamily="18" charset="0"/>
              </a:rPr>
              <a:t> in the form of radiation</a:t>
            </a:r>
            <a:endParaRPr lang="en-US" dirty="0"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0"/>
            <a:ext cx="47244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Uses of Solar 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Heat your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Generate electricity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Heat water in your home (or swimming pool)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Light up your home indoors and outdoors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Giddyup Std" pitchFamily="50" charset="0"/>
              </a:rPr>
              <a:t>Dry your clothes when they’re put out on </a:t>
            </a:r>
            <a:r>
              <a:rPr lang="en-US" dirty="0" err="1" smtClean="0">
                <a:latin typeface="Giddyup Std" pitchFamily="50" charset="0"/>
              </a:rPr>
              <a:t>te</a:t>
            </a:r>
            <a:r>
              <a:rPr lang="en-US" dirty="0" smtClean="0">
                <a:latin typeface="Giddyup Std" pitchFamily="50" charset="0"/>
              </a:rPr>
              <a:t> clothesline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37338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Solar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Energy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u="sng" dirty="0" smtClean="0">
                <a:solidFill>
                  <a:srgbClr val="FFC000"/>
                </a:solidFill>
                <a:latin typeface="Freestyle Script" pitchFamily="66" charset="0"/>
              </a:rPr>
              <a:t>PROS</a:t>
            </a:r>
            <a:endParaRPr lang="en-US" u="sng" dirty="0">
              <a:solidFill>
                <a:srgbClr val="FFC000"/>
              </a:solidFill>
              <a:latin typeface="Freestyle Script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Earth friendly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No pollution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Alternative energy source (doesn’t deplete fossil fuels)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Renewable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Produces energy quietly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Free source of electricity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Lessen dependence on fossil fuels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Available wherever sun is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Freestyle Script" pitchFamily="66" charset="0"/>
              </a:rPr>
              <a:t>CONS</a:t>
            </a:r>
            <a:endParaRPr lang="en-US" dirty="0">
              <a:solidFill>
                <a:srgbClr val="FFC000"/>
              </a:solidFill>
              <a:latin typeface="Freestyle Script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The initial cost of solar cells can be over $1000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Takes a long time to break even on initial installation costs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Only useful during daylight hours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Cannot be used on cloudy/rainy days(not entirely reliable)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Efficiency can be lowered due to current high pollution levels</a:t>
            </a:r>
          </a:p>
          <a:p>
            <a:pPr>
              <a:buFont typeface="Wingdings" pitchFamily="2" charset="2"/>
              <a:buChar char="ü"/>
            </a:pPr>
            <a:r>
              <a:rPr lang="en-US" sz="2100" dirty="0" smtClean="0">
                <a:latin typeface="Maiandra GD" pitchFamily="34" charset="0"/>
              </a:rPr>
              <a:t>Therefore use is not more widespread </a:t>
            </a:r>
            <a:endParaRPr lang="en-US" sz="2100" dirty="0">
              <a:latin typeface="Maiandra G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0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How Solar Energy Works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www.capitalsolaruk.co.uk/img/solar-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762000"/>
            <a:ext cx="4762500" cy="5210175"/>
          </a:xfrm>
          <a:prstGeom prst="rect">
            <a:avLst/>
          </a:prstGeom>
          <a:noFill/>
        </p:spPr>
      </p:pic>
      <p:pic>
        <p:nvPicPr>
          <p:cNvPr id="2" name="Picture 2" descr="http://www.solarage.co.uk/res/embedded/swhsyste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3886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0"/>
            <a:ext cx="373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 Narrow" pitchFamily="34" charset="0"/>
              </a:rPr>
              <a:t>How Does It Work?</a:t>
            </a:r>
            <a:endParaRPr lang="en-US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Papyrus" pitchFamily="66" charset="0"/>
              </a:rPr>
              <a:t> Making electricity out of solar energy is called photovoltaic.</a:t>
            </a:r>
          </a:p>
          <a:p>
            <a:r>
              <a:rPr lang="en-US" sz="2400" dirty="0" smtClean="0">
                <a:latin typeface="Papyrus" pitchFamily="66" charset="0"/>
              </a:rPr>
              <a:t>Electrical energy from the sun light is resulting from the electromagnetic radiation of the sunlight.</a:t>
            </a:r>
          </a:p>
          <a:p>
            <a:r>
              <a:rPr lang="en-US" sz="2400" dirty="0" smtClean="0">
                <a:latin typeface="Papyrus" pitchFamily="66" charset="0"/>
              </a:rPr>
              <a:t>Converting electrical energy from solar energy  can be done by using solar thermal electric power plants, Power towers, parabolic troughs etc.</a:t>
            </a:r>
          </a:p>
          <a:p>
            <a:r>
              <a:rPr lang="en-US" sz="2400" dirty="0" smtClean="0">
                <a:latin typeface="Papyrus" pitchFamily="66" charset="0"/>
              </a:rPr>
              <a:t>Hybrid solar lighting is one method of using natural light; this is done by focusing mirrors, sunlight is collected and diverted through optical fibers into the interior of the buildings to provided the building with power.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5">
                <a:lumMod val="75000"/>
              </a:schemeClr>
            </a:gs>
            <a:gs pos="10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vspain.com/images/Solar_Energy_Water_He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69455" cy="2117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05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Solar Water Heater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 descr="http://www.pvspain.com/images/untitl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04800"/>
            <a:ext cx="2667000" cy="24098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Solar Street Light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www.citris-uc.org/files/images/Solar-Pan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3125" y="990600"/>
            <a:ext cx="3190875" cy="2052010"/>
          </a:xfrm>
          <a:prstGeom prst="rect">
            <a:avLst/>
          </a:prstGeom>
          <a:noFill/>
        </p:spPr>
      </p:pic>
      <p:pic>
        <p:nvPicPr>
          <p:cNvPr id="1032" name="Picture 8" descr="http://www.lands.gov.to/lands/show_image.php?id=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352800"/>
            <a:ext cx="3200400" cy="3200400"/>
          </a:xfrm>
          <a:prstGeom prst="rect">
            <a:avLst/>
          </a:prstGeom>
          <a:noFill/>
        </p:spPr>
      </p:pic>
      <p:pic>
        <p:nvPicPr>
          <p:cNvPr id="1034" name="Picture 10" descr="e5 Solar PPA for business solar energy system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743200"/>
            <a:ext cx="2895600" cy="3352800"/>
          </a:xfrm>
          <a:prstGeom prst="rect">
            <a:avLst/>
          </a:prstGeom>
          <a:noFill/>
        </p:spPr>
      </p:pic>
      <p:pic>
        <p:nvPicPr>
          <p:cNvPr id="1036" name="Picture 12" descr="e5 Solar PPA for business solar energy system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3733800"/>
            <a:ext cx="2438400" cy="1743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258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Solar Energy</vt:lpstr>
      <vt:lpstr>What Is Solar Energy?</vt:lpstr>
      <vt:lpstr>Uses of Solar Energy</vt:lpstr>
      <vt:lpstr>Solar Energy</vt:lpstr>
      <vt:lpstr>How Solar Energy Works</vt:lpstr>
      <vt:lpstr>How Does It Work?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</dc:title>
  <dc:creator>Jason</dc:creator>
  <cp:lastModifiedBy>Jason</cp:lastModifiedBy>
  <cp:revision>13</cp:revision>
  <dcterms:created xsi:type="dcterms:W3CDTF">2009-04-24T16:43:22Z</dcterms:created>
  <dcterms:modified xsi:type="dcterms:W3CDTF">2009-05-01T00:36:37Z</dcterms:modified>
</cp:coreProperties>
</file>